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3"/>
    <p:sldId id="257" r:id="rId4"/>
    <p:sldId id="271" r:id="rId5"/>
    <p:sldId id="258" r:id="rId6"/>
    <p:sldId id="264" r:id="rId7"/>
    <p:sldId id="265" r:id="rId8"/>
    <p:sldId id="259" r:id="rId9"/>
    <p:sldId id="260" r:id="rId10"/>
    <p:sldId id="261" r:id="rId11"/>
    <p:sldId id="262" r:id="rId12"/>
    <p:sldId id="263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2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j-lt"/>
        <a:ea typeface="+mj-ea"/>
        <a:cs typeface="+mj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 hasCustomPrompt="1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 hasCustomPrompt="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 hasCustomPrompt="1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21" name="Title Text"/>
          <p:cNvSpPr txBox="1"/>
          <p:nvPr>
            <p:ph type="title" hasCustomPrompt="1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 hasCustomPrompt="1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39" name="Title Text"/>
          <p:cNvSpPr txBox="1"/>
          <p:nvPr>
            <p:ph type="title" hasCustomPrompt="1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 b="1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 hasCustomPrompt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66" name="Title Text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 hasCustomPrompt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 hasCustomPrompt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4" name="Image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I &amp; ML AUDIO SEPAR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AI &amp; ML AUDIO SEPARATION </a:t>
            </a:r>
          </a:p>
        </p:txBody>
      </p:sp>
      <p:sp>
        <p:nvSpPr>
          <p:cNvPr id="120" name="OD91IIITK"/>
          <p:cNvSpPr txBox="1"/>
          <p:nvPr>
            <p:ph type="subTitle" sz="quarter" idx="1"/>
          </p:nvPr>
        </p:nvSpPr>
        <p:spPr>
          <a:xfrm>
            <a:off x="2387600" y="7073900"/>
            <a:ext cx="19621500" cy="44831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OD91IIITK</a:t>
            </a:r>
          </a:p>
          <a:p>
            <a:endParaRPr lang="en-US"/>
          </a:p>
          <a:p>
            <a:r>
              <a:rPr lang="en-US"/>
              <a:t>~Hassan Muhammed Ahsan	    		   A.Ankith Reddy</a:t>
            </a:r>
            <a:endParaRPr lang="en-US"/>
          </a:p>
          <a:p>
            <a:r>
              <a:rPr lang="en-US"/>
              <a:t>118cs0036		  				118cs0034</a:t>
            </a:r>
            <a:endParaRPr lang="en-US"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roble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Problems</a:t>
            </a:r>
          </a:p>
        </p:txBody>
      </p:sp>
      <p:sp>
        <p:nvSpPr>
          <p:cNvPr id="147" name="Double-tap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We have fixed as many bugs as possible, but their are still bugs that we are facing in the app</a:t>
            </a:r>
            <a:endParaRPr lang="en-US"/>
          </a:p>
          <a:p>
            <a:r>
              <a:rPr lang="en-US"/>
              <a:t>Intergation of  Tensorflow with App.</a:t>
            </a:r>
            <a:endParaRPr lang="en-US"/>
          </a:p>
          <a:p>
            <a:endParaRPr lang="en-US"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ROBLEMS…"/>
          <p:cNvSpPr txBox="1"/>
          <p:nvPr>
            <p:ph type="title"/>
          </p:nvPr>
        </p:nvSpPr>
        <p:spPr>
          <a:xfrm>
            <a:off x="2183130" y="5518785"/>
            <a:ext cx="10525760" cy="267843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>
              <a:defRPr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pPr>
            <a:endParaRPr sz="4400">
              <a:blipFill rotWithShape="1">
                <a:blip r:embed="rId1"/>
                <a:srcRect/>
                <a:tile tx="0" ty="0" sx="100000" sy="100000" flip="none" algn="tl"/>
              </a:blipFill>
            </a:endParaRPr>
          </a:p>
          <a:p>
            <a:pPr marL="890905" indent="-890905">
              <a:buSzPct val="75000"/>
              <a:defRPr sz="7600" b="0">
                <a:latin typeface="+mj-lt"/>
                <a:ea typeface="+mj-ea"/>
                <a:cs typeface="+mj-cs"/>
                <a:sym typeface="Helvetica Light"/>
              </a:defRPr>
            </a:pPr>
            <a:r>
              <a:rPr sz="4400"/>
              <a:t>The app is based on Java, due to some changes made in the it keeps getting crashed</a:t>
            </a:r>
            <a:endParaRPr sz="4400"/>
          </a:p>
        </p:txBody>
      </p:sp>
      <p:pic>
        <p:nvPicPr>
          <p:cNvPr id="151" name="IMG_2152.jpeg" descr="IMG_2152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9074" y="550237"/>
            <a:ext cx="7313567" cy="1261552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nsorflow Model"/>
          <p:cNvSpPr txBox="1"/>
          <p:nvPr>
            <p:ph type="title"/>
          </p:nvPr>
        </p:nvSpPr>
        <p:spPr>
          <a:xfrm>
            <a:off x="1894840" y="89535"/>
            <a:ext cx="20815300" cy="2984500"/>
          </a:xfrm>
          <a:prstGeom prst="rect">
            <a:avLst/>
          </a:prstGeom>
        </p:spPr>
        <p:txBody>
          <a:bodyPr/>
          <a:lstStyle/>
          <a:p>
            <a:r>
              <a:t>Tensorflow Model</a:t>
            </a:r>
          </a:p>
        </p:txBody>
      </p:sp>
      <p:sp>
        <p:nvSpPr>
          <p:cNvPr id="124" name="We have built an ANN Model by training with Urban Audio Dataset.…"/>
          <p:cNvSpPr txBox="1"/>
          <p:nvPr>
            <p:ph type="body" idx="1"/>
          </p:nvPr>
        </p:nvSpPr>
        <p:spPr>
          <a:xfrm>
            <a:off x="353695" y="2609215"/>
            <a:ext cx="23665180" cy="10107295"/>
          </a:xfrm>
          <a:prstGeom prst="rect">
            <a:avLst/>
          </a:prstGeom>
        </p:spPr>
        <p:txBody>
          <a:bodyPr>
            <a:normAutofit lnSpcReduction="20000"/>
          </a:bodyPr>
          <a:lstStyle/>
          <a:p>
            <a:r>
              <a:t>We have built an ANN Model by training with Urban Audio Dataset.</a:t>
            </a:r>
          </a:p>
          <a:p>
            <a:r>
              <a:t>Dataset: https://paperswithcode.com/task/music-source-separation</a:t>
            </a:r>
          </a:p>
          <a:p>
            <a:r>
              <a:rPr lang="en-US"/>
              <a:t>We are using an open source, existing premodel which seperates the music into Vocal, Bass, Jazz, but we need specific catagories of music instruments for seperation</a:t>
            </a:r>
            <a:endParaRPr lang="en-US"/>
          </a:p>
          <a:p>
            <a:r>
              <a:rPr lang="en-US"/>
              <a:t>We are using the model as a reference so that we can develop our own model</a:t>
            </a:r>
            <a:endParaRPr lang="en-US"/>
          </a:p>
          <a:p>
            <a:r>
              <a:rPr lang="en-US"/>
              <a:t>We are using MUSDB18 Dataset as its is pre trained and we are trying to integrate it into our own code.</a:t>
            </a:r>
            <a:endParaRPr lang="en-US"/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Placeholder 4" descr="WhatsApp Image 2021-07-29 at 10.05.26 PM"/>
          <p:cNvPicPr>
            <a:picLocks noChangeAspect="1"/>
          </p:cNvPicPr>
          <p:nvPr>
            <p:ph type="pic" idx="21"/>
          </p:nvPr>
        </p:nvPicPr>
        <p:blipFill>
          <a:blip r:embed="rId1"/>
          <a:stretch>
            <a:fillRect/>
          </a:stretch>
        </p:blipFill>
        <p:spPr>
          <a:xfrm>
            <a:off x="3695065" y="2465705"/>
            <a:ext cx="17360265" cy="9508490"/>
          </a:xfrm>
          <a:prstGeom prst="rect">
            <a:avLst/>
          </a:prstGeom>
        </p:spPr>
      </p:pic>
      <p:sp>
        <p:nvSpPr>
          <p:cNvPr id="127" name="Output"/>
          <p:cNvSpPr txBox="1"/>
          <p:nvPr>
            <p:ph type="title"/>
          </p:nvPr>
        </p:nvSpPr>
        <p:spPr>
          <a:xfrm>
            <a:off x="3481705" y="11178540"/>
            <a:ext cx="17788255" cy="2006600"/>
          </a:xfrm>
          <a:prstGeom prst="rect">
            <a:avLst/>
          </a:prstGeom>
        </p:spPr>
        <p:txBody>
          <a:bodyPr>
            <a:normAutofit/>
          </a:bodyPr>
          <a:p>
            <a:r>
              <a:rPr lang="en-US" sz="6000"/>
              <a:t>https://github.com/facebookresearch/demucs</a:t>
            </a:r>
            <a:endParaRPr lang="en-US" sz="6000"/>
          </a:p>
        </p:txBody>
      </p:sp>
      <p:sp>
        <p:nvSpPr>
          <p:cNvPr id="7" name="Output"/>
          <p:cNvSpPr txBox="1"/>
          <p:nvPr/>
        </p:nvSpPr>
        <p:spPr>
          <a:xfrm>
            <a:off x="2564765" y="89535"/>
            <a:ext cx="19621500" cy="20066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112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Helvetica Light"/>
              </a:defRPr>
            </a:lvl9pPr>
          </a:lstStyle>
          <a:p>
            <a:r>
              <a:rPr lang="en-US"/>
              <a:t>Model:</a:t>
            </a:r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Output"/>
          <p:cNvSpPr txBox="1"/>
          <p:nvPr>
            <p:ph type="title"/>
          </p:nvPr>
        </p:nvSpPr>
        <p:spPr>
          <a:xfrm>
            <a:off x="2371090" y="521335"/>
            <a:ext cx="19621500" cy="2006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Top pre trained model</a:t>
            </a:r>
            <a:endParaRPr lang="en-US"/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  <p:pic>
        <p:nvPicPr>
          <p:cNvPr id="2" name="Picture Placeholder 1" descr="Screenshot 2021-07-30 000405"/>
          <p:cNvPicPr>
            <a:picLocks noChangeAspect="1"/>
          </p:cNvPicPr>
          <p:nvPr>
            <p:ph type="pic" idx="21"/>
          </p:nvPr>
        </p:nvPicPr>
        <p:blipFill>
          <a:blip r:embed="rId1"/>
          <a:stretch>
            <a:fillRect/>
          </a:stretch>
        </p:blipFill>
        <p:spPr>
          <a:xfrm>
            <a:off x="2902585" y="3329305"/>
            <a:ext cx="19206845" cy="9538335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Placeholder 4" descr="WhatsApp Image 2021-07-29 at 10.05.25 PM"/>
          <p:cNvPicPr>
            <a:picLocks noChangeAspect="1"/>
          </p:cNvPicPr>
          <p:nvPr>
            <p:ph type="pic" idx="21"/>
          </p:nvPr>
        </p:nvPicPr>
        <p:blipFill>
          <a:blip r:embed="rId1"/>
          <a:stretch>
            <a:fillRect/>
          </a:stretch>
        </p:blipFill>
        <p:spPr>
          <a:xfrm>
            <a:off x="1717675" y="2537460"/>
            <a:ext cx="20949285" cy="9984105"/>
          </a:xfrm>
          <a:prstGeom prst="rect">
            <a:avLst/>
          </a:prstGeom>
        </p:spPr>
      </p:pic>
      <p:sp>
        <p:nvSpPr>
          <p:cNvPr id="3" name="Title 2"/>
          <p:cNvSpPr/>
          <p:nvPr>
            <p:ph type="title"/>
          </p:nvPr>
        </p:nvSpPr>
        <p:spPr>
          <a:xfrm>
            <a:off x="1823085" y="161290"/>
            <a:ext cx="19621500" cy="2006600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en-US"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Output</a:t>
            </a:r>
            <a:endParaRPr lang="en-US"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Placeholder 4" descr="WhatsApp Image 2021-07-29 at 10.05.26 PM (1)"/>
          <p:cNvPicPr>
            <a:picLocks noChangeAspect="1"/>
          </p:cNvPicPr>
          <p:nvPr>
            <p:ph type="pic" idx="21"/>
          </p:nvPr>
        </p:nvPicPr>
        <p:blipFill>
          <a:blip r:embed="rId1"/>
          <a:stretch>
            <a:fillRect/>
          </a:stretch>
        </p:blipFill>
        <p:spPr>
          <a:xfrm>
            <a:off x="598805" y="2825750"/>
            <a:ext cx="23227665" cy="851852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Double-tap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Problems</a:t>
            </a:r>
            <a:endParaRPr lang="en-US"/>
          </a:p>
        </p:txBody>
      </p:sp>
      <p:sp>
        <p:nvSpPr>
          <p:cNvPr id="133" name="1. We are unaware of the specific categories we need to classify the sound into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W</a:t>
            </a:r>
            <a:r>
              <a:t>e are unaware of the specific categories we need to classify the sound into</a:t>
            </a:r>
          </a:p>
          <a:p>
            <a:r>
              <a:t>We need the dataset required for building the model</a:t>
            </a:r>
          </a:p>
          <a:p>
            <a:r>
              <a:rPr lang="en-US"/>
              <a:t>What types of Classification needs to be done.</a:t>
            </a:r>
            <a:endParaRPr lang="en-US"/>
          </a:p>
          <a:p/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MAKING OF MUSIC PLAY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MAKING OF MUSIC PLAYER </a:t>
            </a:r>
          </a:p>
        </p:txBody>
      </p:sp>
      <p:sp>
        <p:nvSpPr>
          <p:cNvPr id="137" name="For making the app, I have learned Java and working of the Android Studio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For making the app, I have learned Java and working of the Android Studio.</a:t>
            </a:r>
          </a:p>
          <a:p>
            <a:r>
              <a:t>Started working on the from 5th June.</a:t>
            </a:r>
          </a:p>
          <a:p>
            <a:r>
              <a:t>Made progress in from 3rd week of June</a:t>
            </a:r>
          </a:p>
          <a:p>
            <a:r>
              <a:rPr lang="en-US"/>
              <a:t>Tried integration of our model into app but failed many time</a:t>
            </a:r>
            <a:endParaRPr lang="en-US"/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Outline of the App"/>
          <p:cNvSpPr txBox="1"/>
          <p:nvPr>
            <p:ph type="title"/>
          </p:nvPr>
        </p:nvSpPr>
        <p:spPr>
          <a:xfrm>
            <a:off x="9237912" y="357515"/>
            <a:ext cx="5908176" cy="1526677"/>
          </a:xfrm>
          <a:prstGeom prst="rect">
            <a:avLst/>
          </a:prstGeom>
        </p:spPr>
        <p:txBody>
          <a:bodyPr/>
          <a:lstStyle>
            <a:lvl1pPr defTabSz="495300">
              <a:defRPr sz="5700" b="0"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lvl1pPr>
          </a:lstStyle>
          <a:p>
            <a:pPr>
              <a:defRPr>
                <a:blipFill rotWithShape="1">
                  <a:blip r:embed="rId1"/>
                  <a:srcRect/>
                  <a:tile tx="0" ty="0" sx="100000" sy="100000" flip="none" algn="tl"/>
                </a:blipFill>
              </a:defRPr>
            </a:pPr>
            <a:r>
              <a:rPr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Outline of the App</a:t>
            </a:r>
            <a:endParaRPr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1" name="This is what it will look when you a song…"/>
          <p:cNvSpPr txBox="1"/>
          <p:nvPr>
            <p:ph type="body" sz="quarter" idx="1"/>
          </p:nvPr>
        </p:nvSpPr>
        <p:spPr>
          <a:xfrm>
            <a:off x="8871247" y="2482119"/>
            <a:ext cx="6641505" cy="8270891"/>
          </a:xfrm>
          <a:prstGeom prst="rect">
            <a:avLst/>
          </a:prstGeom>
        </p:spPr>
        <p:txBody>
          <a:bodyPr/>
          <a:lstStyle/>
          <a:p>
            <a:pPr marL="1114425" lvl="1" indent="-510540" defTabSz="817245">
              <a:buSzPct val="75000"/>
              <a:buChar char="•"/>
              <a:defRPr sz="4355"/>
            </a:pPr>
            <a:r>
              <a:t>This is what it will look when you a song </a:t>
            </a:r>
          </a:p>
          <a:p>
            <a:pPr marL="1114425" lvl="1" indent="-510540" defTabSz="817245">
              <a:buSzPct val="75000"/>
              <a:buChar char="•"/>
              <a:defRPr sz="4355"/>
            </a:pPr>
            <a:r>
              <a:t>In the place of new song is loading will be replaced by name of the current playing song.</a:t>
            </a:r>
          </a:p>
          <a:p>
            <a:pPr marL="1114425" lvl="1" indent="-510540" defTabSz="817245">
              <a:buSzPct val="75000"/>
              <a:buChar char="•"/>
              <a:defRPr sz="4355"/>
            </a:pPr>
            <a:r>
              <a:t>In the process of making this app we will be asking permission from the user </a:t>
            </a:r>
          </a:p>
        </p:txBody>
      </p:sp>
      <p:pic>
        <p:nvPicPr>
          <p:cNvPr id="142" name="FullSizeRender.jpeg" descr="FullSizeRender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86" y="1308880"/>
            <a:ext cx="6255783" cy="1023267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43" name="IMG_0340.jpeg" descr="IMG_0340.jpe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6231" y="1105839"/>
            <a:ext cx="5910420" cy="1063875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4" name="Slide Number"/>
          <p:cNvSpPr txBox="1"/>
          <p:nvPr>
            <p:ph type="sldNum" sz="quarter" idx="2"/>
          </p:nvPr>
        </p:nvSpPr>
        <p:spPr>
          <a:xfrm>
            <a:off x="12039987" y="13004800"/>
            <a:ext cx="283770" cy="4699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37"/>
                <a:lumOff val="-7107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"/>
        <a:ea typeface="Helvetica"/>
        <a:cs typeface="Helvetica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37"/>
                <a:lumOff val="-7107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blurRad="76200" dir="18900000" rotWithShape="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23998" dir="2700000" rotWithShape="0">
                <a:srgbClr val="000000">
                  <a:alpha val="31034"/>
                </a:srgbClr>
              </a:outerShdw>
            </a:effectLst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j-lt"/>
            <a:ea typeface="+mj-ea"/>
            <a:cs typeface="+mj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1534</Words>
  <Application>WPS Presentation</Application>
  <PresentationFormat/>
  <Paragraphs>67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SimSun</vt:lpstr>
      <vt:lpstr>Wingdings</vt:lpstr>
      <vt:lpstr>Helvetica Light</vt:lpstr>
      <vt:lpstr>Helvetica</vt:lpstr>
      <vt:lpstr>Helvetica Neue</vt:lpstr>
      <vt:lpstr>Microsoft YaHei</vt:lpstr>
      <vt:lpstr>Arial Unicode MS</vt:lpstr>
      <vt:lpstr>Helvetica Light</vt:lpstr>
      <vt:lpstr>Gradient</vt:lpstr>
      <vt:lpstr>AI &amp; ML AUDIO SEPARATION </vt:lpstr>
      <vt:lpstr>Tensorflow Model</vt:lpstr>
      <vt:lpstr>https://github.com/facebookresearch/demucs</vt:lpstr>
      <vt:lpstr>Top pre trained model</vt:lpstr>
      <vt:lpstr>Output</vt:lpstr>
      <vt:lpstr>PowerPoint 演示文稿</vt:lpstr>
      <vt:lpstr>Problems</vt:lpstr>
      <vt:lpstr>MAKING OF MUSIC PLAYER </vt:lpstr>
      <vt:lpstr>Outline of the App</vt:lpstr>
      <vt:lpstr>Problems</vt:lpstr>
      <vt:lpstr>The app is based on Java, due to some changes made in the it keeps getting crashed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&amp; ML AUDIO SEPARATION </dc:title>
  <dc:creator/>
  <cp:lastModifiedBy>ahsan</cp:lastModifiedBy>
  <cp:revision>8</cp:revision>
  <dcterms:created xsi:type="dcterms:W3CDTF">2021-07-10T17:34:00Z</dcterms:created>
  <dcterms:modified xsi:type="dcterms:W3CDTF">2021-07-30T10:27:28Z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1033-11.2.0.10094</vt:lpwstr>
  </property>
</Properties>
</file>